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980728"/>
            <a:ext cx="7406640" cy="144016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Школа Аркадия </a:t>
            </a:r>
            <a:r>
              <a:rPr lang="ru-RU" b="1" dirty="0" err="1" smtClean="0">
                <a:solidFill>
                  <a:srgbClr val="FF0000"/>
                </a:solidFill>
              </a:rPr>
              <a:t>Паровозова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548680"/>
            <a:ext cx="7406640" cy="3053984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учреждение Аннинский детский сад № 7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общеразвивающего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вида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brand_ap_logo_ru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564904"/>
            <a:ext cx="5405925" cy="3600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64088" y="4293096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  Сафонова Н.Н.,    воспитатель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692696"/>
            <a:ext cx="640871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Актуальность.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Самое ценное – здоровье и жизнь ребенка. </a:t>
            </a:r>
          </a:p>
          <a:p>
            <a:r>
              <a:rPr lang="ru-RU" dirty="0" smtClean="0"/>
              <a:t>Чтобы обеспечить безопасность и здоровье своих детей нужно дать детям необходимую сумму знаний об общепринятых нормах безопасного поведения, научить адекватно, осознанно действовать в той или иной обстановке, помочь дошкольникам овладеть элементарными навыками поведения дома, на улице, в парке, в транспорте, а также, развить у дошкольников самостоятельность и </a:t>
            </a:r>
            <a:r>
              <a:rPr lang="ru-RU" dirty="0" smtClean="0"/>
              <a:t>ответственность за свою жизнь и здоровье.</a:t>
            </a:r>
            <a:endParaRPr lang="ru-RU" dirty="0" smtClean="0"/>
          </a:p>
          <a:p>
            <a:r>
              <a:rPr lang="ru-RU" dirty="0" smtClean="0"/>
              <a:t>Правильно научить ребенка вести себя в опасных ситуациях, одна из важных задач родителей и воспитателей, то есть взрослых людей, которые находятся рядом с ребенком.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332656"/>
            <a:ext cx="76328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Цель: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систематизация знаний детей о правилах безопасного поведения в доме, на улице и в природе.</a:t>
            </a:r>
          </a:p>
          <a:p>
            <a:endParaRPr lang="ru-RU" dirty="0" smtClean="0"/>
          </a:p>
          <a:p>
            <a:pPr lvl="0"/>
            <a:r>
              <a:rPr lang="ru-RU" sz="2800" b="1" dirty="0" smtClean="0">
                <a:solidFill>
                  <a:srgbClr val="FF0000"/>
                </a:solidFill>
              </a:rPr>
              <a:t>Задачи: 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  Формировать у детей основные представления об основах    безопасности.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  Расширить представления детей об основных источниках и видах опасности в быту, в общении с незнакомыми людьми, на дороге, в природе.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. Ознакомить детей с простейшими способами </a:t>
            </a:r>
            <a:r>
              <a:rPr lang="ru-RU" dirty="0" smtClean="0"/>
              <a:t> </a:t>
            </a:r>
            <a:r>
              <a:rPr lang="ru-RU" dirty="0" smtClean="0"/>
              <a:t>поведения в опасных ситуациях.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   Воспитывать чувство ответственности за личную безопасность, ценностного отношения к своему здоровью и жизни.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  Выработать у дошкольников привычку соблюдать меры предосторожности.</a:t>
            </a:r>
          </a:p>
          <a:p>
            <a:endParaRPr lang="ru-RU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476672"/>
            <a:ext cx="648072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Формы работы:</a:t>
            </a:r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Организованная образовательная деятельность, </a:t>
            </a:r>
          </a:p>
          <a:p>
            <a:r>
              <a:rPr lang="ru-RU" dirty="0" smtClean="0"/>
              <a:t>беседы, викторины, чтение художественной литературы, дидактические игры,  презентация, проигрывание проблемных ситуаций, просмотр мультфильмов.</a:t>
            </a: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Предполагаемые результаты: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Овладение детьми навыками правильных действий в случае опасной ситуации.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Осознанное выполнение правил </a:t>
            </a:r>
            <a:r>
              <a:rPr lang="ru-RU" dirty="0" smtClean="0"/>
              <a:t> </a:t>
            </a:r>
            <a:r>
              <a:rPr lang="ru-RU" dirty="0" smtClean="0"/>
              <a:t>безопасности.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 Соблюдение правил безопасного поведения в транспорте, на улице, в природе, дома и в общественных местах.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1" y="1844824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177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Школа Аркадия Паровозова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Аркадия Паровозова</dc:title>
  <dc:creator>Admin</dc:creator>
  <cp:lastModifiedBy>Admin</cp:lastModifiedBy>
  <cp:revision>7</cp:revision>
  <dcterms:created xsi:type="dcterms:W3CDTF">2019-09-05T17:19:00Z</dcterms:created>
  <dcterms:modified xsi:type="dcterms:W3CDTF">2019-09-09T18:21:42Z</dcterms:modified>
</cp:coreProperties>
</file>